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1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2B3F44-8FD7-4711-B652-59BC25EE7E06}" v="5" dt="2022-11-18T11:30:19.6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ániel dr. Nemes" userId="46483197b191176a" providerId="LiveId" clId="{682B3F44-8FD7-4711-B652-59BC25EE7E06}"/>
    <pc:docChg chg="custSel modSld">
      <pc:chgData name="Dániel dr. Nemes" userId="46483197b191176a" providerId="LiveId" clId="{682B3F44-8FD7-4711-B652-59BC25EE7E06}" dt="2022-11-18T11:30:19.666" v="10"/>
      <pc:docMkLst>
        <pc:docMk/>
      </pc:docMkLst>
      <pc:sldChg chg="delSp mod">
        <pc:chgData name="Dániel dr. Nemes" userId="46483197b191176a" providerId="LiveId" clId="{682B3F44-8FD7-4711-B652-59BC25EE7E06}" dt="2022-11-18T11:30:01.763" v="0" actId="478"/>
        <pc:sldMkLst>
          <pc:docMk/>
          <pc:sldMk cId="2289181657" sldId="256"/>
        </pc:sldMkLst>
        <pc:picChg chg="del">
          <ac:chgData name="Dániel dr. Nemes" userId="46483197b191176a" providerId="LiveId" clId="{682B3F44-8FD7-4711-B652-59BC25EE7E06}" dt="2022-11-18T11:30:01.763" v="0" actId="478"/>
          <ac:picMkLst>
            <pc:docMk/>
            <pc:sldMk cId="2289181657" sldId="256"/>
            <ac:picMk id="4" creationId="{7927016F-4F13-DD4B-7566-09FCD2F6C2E5}"/>
          </ac:picMkLst>
        </pc:picChg>
      </pc:sldChg>
      <pc:sldChg chg="addSp delSp modSp mod">
        <pc:chgData name="Dániel dr. Nemes" userId="46483197b191176a" providerId="LiveId" clId="{682B3F44-8FD7-4711-B652-59BC25EE7E06}" dt="2022-11-18T11:30:07.176" v="2"/>
        <pc:sldMkLst>
          <pc:docMk/>
          <pc:sldMk cId="3681396001" sldId="257"/>
        </pc:sldMkLst>
        <pc:picChg chg="del">
          <ac:chgData name="Dániel dr. Nemes" userId="46483197b191176a" providerId="LiveId" clId="{682B3F44-8FD7-4711-B652-59BC25EE7E06}" dt="2022-11-18T11:30:06.407" v="1" actId="478"/>
          <ac:picMkLst>
            <pc:docMk/>
            <pc:sldMk cId="3681396001" sldId="257"/>
            <ac:picMk id="4" creationId="{07137EC8-734A-EE77-4334-4643951700FE}"/>
          </ac:picMkLst>
        </pc:picChg>
        <pc:picChg chg="add mod">
          <ac:chgData name="Dániel dr. Nemes" userId="46483197b191176a" providerId="LiveId" clId="{682B3F44-8FD7-4711-B652-59BC25EE7E06}" dt="2022-11-18T11:30:07.176" v="2"/>
          <ac:picMkLst>
            <pc:docMk/>
            <pc:sldMk cId="3681396001" sldId="257"/>
            <ac:picMk id="5" creationId="{A44996D1-D6FE-E5C1-A27F-DE55647C5C9D}"/>
          </ac:picMkLst>
        </pc:picChg>
      </pc:sldChg>
      <pc:sldChg chg="addSp delSp modSp mod">
        <pc:chgData name="Dániel dr. Nemes" userId="46483197b191176a" providerId="LiveId" clId="{682B3F44-8FD7-4711-B652-59BC25EE7E06}" dt="2022-11-18T11:30:09.921" v="4"/>
        <pc:sldMkLst>
          <pc:docMk/>
          <pc:sldMk cId="1321260208" sldId="262"/>
        </pc:sldMkLst>
        <pc:picChg chg="del">
          <ac:chgData name="Dániel dr. Nemes" userId="46483197b191176a" providerId="LiveId" clId="{682B3F44-8FD7-4711-B652-59BC25EE7E06}" dt="2022-11-18T11:30:09.451" v="3" actId="478"/>
          <ac:picMkLst>
            <pc:docMk/>
            <pc:sldMk cId="1321260208" sldId="262"/>
            <ac:picMk id="4" creationId="{A32CE415-9044-8D83-8039-C817AB90B1D8}"/>
          </ac:picMkLst>
        </pc:picChg>
        <pc:picChg chg="add mod">
          <ac:chgData name="Dániel dr. Nemes" userId="46483197b191176a" providerId="LiveId" clId="{682B3F44-8FD7-4711-B652-59BC25EE7E06}" dt="2022-11-18T11:30:09.921" v="4"/>
          <ac:picMkLst>
            <pc:docMk/>
            <pc:sldMk cId="1321260208" sldId="262"/>
            <ac:picMk id="5" creationId="{7C3AC046-6F47-6827-324B-2BB325F2E439}"/>
          </ac:picMkLst>
        </pc:picChg>
      </pc:sldChg>
      <pc:sldChg chg="addSp delSp modSp mod">
        <pc:chgData name="Dániel dr. Nemes" userId="46483197b191176a" providerId="LiveId" clId="{682B3F44-8FD7-4711-B652-59BC25EE7E06}" dt="2022-11-18T11:30:12.950" v="6"/>
        <pc:sldMkLst>
          <pc:docMk/>
          <pc:sldMk cId="3575877305" sldId="263"/>
        </pc:sldMkLst>
        <pc:picChg chg="del">
          <ac:chgData name="Dániel dr. Nemes" userId="46483197b191176a" providerId="LiveId" clId="{682B3F44-8FD7-4711-B652-59BC25EE7E06}" dt="2022-11-18T11:30:12.511" v="5" actId="478"/>
          <ac:picMkLst>
            <pc:docMk/>
            <pc:sldMk cId="3575877305" sldId="263"/>
            <ac:picMk id="4" creationId="{3587B736-0350-5A48-3C90-23F07BAA6948}"/>
          </ac:picMkLst>
        </pc:picChg>
        <pc:picChg chg="add mod">
          <ac:chgData name="Dániel dr. Nemes" userId="46483197b191176a" providerId="LiveId" clId="{682B3F44-8FD7-4711-B652-59BC25EE7E06}" dt="2022-11-18T11:30:12.950" v="6"/>
          <ac:picMkLst>
            <pc:docMk/>
            <pc:sldMk cId="3575877305" sldId="263"/>
            <ac:picMk id="5" creationId="{58BC05BE-C333-91B6-9923-08069171F552}"/>
          </ac:picMkLst>
        </pc:picChg>
      </pc:sldChg>
      <pc:sldChg chg="addSp delSp modSp mod">
        <pc:chgData name="Dániel dr. Nemes" userId="46483197b191176a" providerId="LiveId" clId="{682B3F44-8FD7-4711-B652-59BC25EE7E06}" dt="2022-11-18T11:30:15.744" v="8"/>
        <pc:sldMkLst>
          <pc:docMk/>
          <pc:sldMk cId="2359607783" sldId="264"/>
        </pc:sldMkLst>
        <pc:picChg chg="del">
          <ac:chgData name="Dániel dr. Nemes" userId="46483197b191176a" providerId="LiveId" clId="{682B3F44-8FD7-4711-B652-59BC25EE7E06}" dt="2022-11-18T11:30:15.415" v="7" actId="478"/>
          <ac:picMkLst>
            <pc:docMk/>
            <pc:sldMk cId="2359607783" sldId="264"/>
            <ac:picMk id="4" creationId="{B8DBF097-69A2-8F47-3771-0E5B85F003A9}"/>
          </ac:picMkLst>
        </pc:picChg>
        <pc:picChg chg="add mod">
          <ac:chgData name="Dániel dr. Nemes" userId="46483197b191176a" providerId="LiveId" clId="{682B3F44-8FD7-4711-B652-59BC25EE7E06}" dt="2022-11-18T11:30:15.744" v="8"/>
          <ac:picMkLst>
            <pc:docMk/>
            <pc:sldMk cId="2359607783" sldId="264"/>
            <ac:picMk id="5" creationId="{FD076119-9EF9-FE40-103F-0CA905440559}"/>
          </ac:picMkLst>
        </pc:picChg>
      </pc:sldChg>
      <pc:sldChg chg="addSp delSp modSp mod">
        <pc:chgData name="Dániel dr. Nemes" userId="46483197b191176a" providerId="LiveId" clId="{682B3F44-8FD7-4711-B652-59BC25EE7E06}" dt="2022-11-18T11:30:19.666" v="10"/>
        <pc:sldMkLst>
          <pc:docMk/>
          <pc:sldMk cId="1627656318" sldId="265"/>
        </pc:sldMkLst>
        <pc:picChg chg="del">
          <ac:chgData name="Dániel dr. Nemes" userId="46483197b191176a" providerId="LiveId" clId="{682B3F44-8FD7-4711-B652-59BC25EE7E06}" dt="2022-11-18T11:30:19.305" v="9" actId="478"/>
          <ac:picMkLst>
            <pc:docMk/>
            <pc:sldMk cId="1627656318" sldId="265"/>
            <ac:picMk id="4" creationId="{F21C4CFA-2302-333D-74B9-10A44E46E05A}"/>
          </ac:picMkLst>
        </pc:picChg>
        <pc:picChg chg="add mod">
          <ac:chgData name="Dániel dr. Nemes" userId="46483197b191176a" providerId="LiveId" clId="{682B3F44-8FD7-4711-B652-59BC25EE7E06}" dt="2022-11-18T11:30:19.666" v="10"/>
          <ac:picMkLst>
            <pc:docMk/>
            <pc:sldMk cId="1627656318" sldId="265"/>
            <ac:picMk id="5" creationId="{67BA861B-F0D5-26E8-56DC-06A3D1EDB92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161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825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6282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7906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734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22040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37381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930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2166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585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2368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449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E21448C-224E-4C15-8C52-A7E2D8DE57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56" y="527282"/>
            <a:ext cx="5689601" cy="1199923"/>
          </a:xfrm>
        </p:spPr>
        <p:txBody>
          <a:bodyPr>
            <a:normAutofit/>
          </a:bodyPr>
          <a:lstStyle/>
          <a:p>
            <a:pPr algn="l"/>
            <a:r>
              <a:rPr lang="hu-HU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Előadás címe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FA288B8D-A4D8-4A72-8E1D-1E4673E596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398" y="1683662"/>
            <a:ext cx="3744686" cy="650648"/>
          </a:xfrm>
        </p:spPr>
        <p:txBody>
          <a:bodyPr>
            <a:normAutofit/>
          </a:bodyPr>
          <a:lstStyle/>
          <a:p>
            <a:pPr algn="l"/>
            <a:r>
              <a:rPr lang="hu-HU" sz="2800" dirty="0">
                <a:solidFill>
                  <a:schemeClr val="bg1"/>
                </a:solidFill>
              </a:rPr>
              <a:t>Előadó neve</a:t>
            </a:r>
          </a:p>
        </p:txBody>
      </p:sp>
    </p:spTree>
    <p:extLst>
      <p:ext uri="{BB962C8B-B14F-4D97-AF65-F5344CB8AC3E}">
        <p14:creationId xmlns:p14="http://schemas.microsoft.com/office/powerpoint/2010/main" val="2289181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04318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A44996D1-D6FE-E5C1-A27F-DE55647C5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396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04318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7C3AC046-6F47-6827-324B-2BB325F2E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260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04318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58BC05BE-C333-91B6-9923-08069171F5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877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04318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D076119-9EF9-FE40-103F-0CA905440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07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04318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67BA861B-F0D5-26E8-56DC-06A3D1EDB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56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4226049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</Words>
  <Application>Microsoft Office PowerPoint</Application>
  <PresentationFormat>Szélesvásznú</PresentationFormat>
  <Paragraphs>3</Paragraphs>
  <Slides>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Office-téma</vt:lpstr>
      <vt:lpstr>Előadás címe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Előadás címe</dc:title>
  <dc:creator>Atte</dc:creator>
  <cp:lastModifiedBy>Dániel dr. Nemes</cp:lastModifiedBy>
  <cp:revision>8</cp:revision>
  <dcterms:created xsi:type="dcterms:W3CDTF">2017-11-07T12:57:53Z</dcterms:created>
  <dcterms:modified xsi:type="dcterms:W3CDTF">2022-11-18T11:30:23Z</dcterms:modified>
</cp:coreProperties>
</file>